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"/>
  </p:notesMasterIdLst>
  <p:sldIdLst>
    <p:sldId id="258" r:id="rId5"/>
  </p:sldIdLst>
  <p:sldSz cx="17373600" cy="77724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Montserrat Medium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456"/>
      </p:cViewPr>
      <p:guideLst>
        <p:guide orient="horz" pos="244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403085" y="685800"/>
            <a:ext cx="766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3fca79016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03085" y="685800"/>
            <a:ext cx="766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3fca79016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92246" y="1125136"/>
            <a:ext cx="16189200" cy="31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92230" y="4282678"/>
            <a:ext cx="161892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92230" y="1671478"/>
            <a:ext cx="16189200" cy="29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92230" y="4763362"/>
            <a:ext cx="16189200" cy="1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2230" y="3250173"/>
            <a:ext cx="16189200" cy="12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92230" y="672482"/>
            <a:ext cx="161892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92230" y="1741518"/>
            <a:ext cx="16189200" cy="51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92230" y="672482"/>
            <a:ext cx="161892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92230" y="1741518"/>
            <a:ext cx="7599900" cy="51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181560" y="1741518"/>
            <a:ext cx="7599900" cy="51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92230" y="672482"/>
            <a:ext cx="161892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92230" y="839573"/>
            <a:ext cx="53352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92230" y="2099840"/>
            <a:ext cx="5335200" cy="48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31475" y="680227"/>
            <a:ext cx="12098700" cy="61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686800" y="-189"/>
            <a:ext cx="86868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04450" y="1863464"/>
            <a:ext cx="7685700" cy="22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04450" y="4235758"/>
            <a:ext cx="7685700" cy="18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385050" y="1094158"/>
            <a:ext cx="7290000" cy="55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92230" y="6392869"/>
            <a:ext cx="11397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2230" y="672482"/>
            <a:ext cx="161892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2230" y="1741518"/>
            <a:ext cx="16189200" cy="5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097670" y="7046639"/>
            <a:ext cx="10428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578" y="464244"/>
            <a:ext cx="5369706" cy="7163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4145768" y="75"/>
            <a:ext cx="1317900" cy="281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</a:rPr>
              <a:t>PROBLEM TILES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9705609" y="73548"/>
            <a:ext cx="1317900" cy="281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</a:rPr>
              <a:t>SOLUTION  TILES</a:t>
            </a:r>
            <a:endParaRPr sz="1000" b="1">
              <a:solidFill>
                <a:srgbClr val="FFFFFF"/>
              </a:solidFill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4">
            <a:alphaModFix/>
          </a:blip>
          <a:srcRect b="28779"/>
          <a:stretch/>
        </p:blipFill>
        <p:spPr>
          <a:xfrm>
            <a:off x="2265149" y="7616964"/>
            <a:ext cx="494344" cy="114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3570886" y="7520330"/>
            <a:ext cx="2375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www.flapjackeducation.com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2265149" y="615794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9 x 7 =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4061282" y="615794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x 9 =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5837888" y="615794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x 4 =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2262899" y="2409398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x 6 =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4059032" y="2409398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x 8 =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5835638" y="2409398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x 3 =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2251736" y="4203001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x 7 =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4047869" y="4203001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x 10 = 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5824475" y="4203001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x 8 = 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2249486" y="5996605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x 6 = 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4045619" y="5996605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x 5 = 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5822225" y="5996605"/>
            <a:ext cx="14430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x 3 = </a:t>
            </a:r>
            <a:endParaRPr sz="2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" name="Google Shape;135;p15"/>
          <p:cNvGrpSpPr/>
          <p:nvPr/>
        </p:nvGrpSpPr>
        <p:grpSpPr>
          <a:xfrm>
            <a:off x="7614240" y="5857536"/>
            <a:ext cx="1769750" cy="1769750"/>
            <a:chOff x="6955713" y="6809300"/>
            <a:chExt cx="2185416" cy="2185416"/>
          </a:xfrm>
        </p:grpSpPr>
        <p:pic>
          <p:nvPicPr>
            <p:cNvPr id="136" name="Google Shape;136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55713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5"/>
            <p:cNvSpPr txBox="1"/>
            <p:nvPr/>
          </p:nvSpPr>
          <p:spPr>
            <a:xfrm>
              <a:off x="7162150" y="6952363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81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8" name="Google Shape;138;p15"/>
          <p:cNvGrpSpPr/>
          <p:nvPr/>
        </p:nvGrpSpPr>
        <p:grpSpPr>
          <a:xfrm>
            <a:off x="9470542" y="5857536"/>
            <a:ext cx="1769750" cy="1769750"/>
            <a:chOff x="9248009" y="6809300"/>
            <a:chExt cx="2185416" cy="2185416"/>
          </a:xfrm>
        </p:grpSpPr>
        <p:pic>
          <p:nvPicPr>
            <p:cNvPr id="139" name="Google Shape;139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248009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5"/>
            <p:cNvSpPr txBox="1"/>
            <p:nvPr/>
          </p:nvSpPr>
          <p:spPr>
            <a:xfrm>
              <a:off x="9353625" y="6952375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54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1" name="Google Shape;141;p15"/>
          <p:cNvGrpSpPr/>
          <p:nvPr/>
        </p:nvGrpSpPr>
        <p:grpSpPr>
          <a:xfrm>
            <a:off x="11330746" y="5857536"/>
            <a:ext cx="1769750" cy="1769750"/>
            <a:chOff x="11545125" y="6809300"/>
            <a:chExt cx="2185416" cy="2185416"/>
          </a:xfrm>
        </p:grpSpPr>
        <p:pic>
          <p:nvPicPr>
            <p:cNvPr id="142" name="Google Shape;142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545125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5"/>
            <p:cNvSpPr txBox="1"/>
            <p:nvPr/>
          </p:nvSpPr>
          <p:spPr>
            <a:xfrm>
              <a:off x="11737575" y="7496738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56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4" name="Google Shape;144;p15"/>
          <p:cNvGrpSpPr/>
          <p:nvPr/>
        </p:nvGrpSpPr>
        <p:grpSpPr>
          <a:xfrm>
            <a:off x="7614240" y="4020309"/>
            <a:ext cx="1769750" cy="1769750"/>
            <a:chOff x="6955713" y="4540558"/>
            <a:chExt cx="2185416" cy="2185416"/>
          </a:xfrm>
        </p:grpSpPr>
        <p:pic>
          <p:nvPicPr>
            <p:cNvPr id="145" name="Google Shape;145;p1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55713" y="45405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5"/>
            <p:cNvSpPr txBox="1"/>
            <p:nvPr/>
          </p:nvSpPr>
          <p:spPr>
            <a:xfrm>
              <a:off x="7162150" y="5328938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36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7" name="Google Shape;147;p15"/>
          <p:cNvGrpSpPr/>
          <p:nvPr/>
        </p:nvGrpSpPr>
        <p:grpSpPr>
          <a:xfrm>
            <a:off x="9470542" y="4034481"/>
            <a:ext cx="1769750" cy="1769750"/>
            <a:chOff x="9248009" y="4558058"/>
            <a:chExt cx="2185416" cy="2185416"/>
          </a:xfrm>
        </p:grpSpPr>
        <p:pic>
          <p:nvPicPr>
            <p:cNvPr id="148" name="Google Shape;148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248009" y="45580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5"/>
            <p:cNvSpPr txBox="1"/>
            <p:nvPr/>
          </p:nvSpPr>
          <p:spPr>
            <a:xfrm>
              <a:off x="9569763" y="4707013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27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0" name="Google Shape;150;p15"/>
          <p:cNvGrpSpPr/>
          <p:nvPr/>
        </p:nvGrpSpPr>
        <p:grpSpPr>
          <a:xfrm>
            <a:off x="11330746" y="4011348"/>
            <a:ext cx="1769750" cy="1769750"/>
            <a:chOff x="11545125" y="4529492"/>
            <a:chExt cx="2185416" cy="2185416"/>
          </a:xfrm>
        </p:grpSpPr>
        <p:pic>
          <p:nvPicPr>
            <p:cNvPr id="151" name="Google Shape;151;p1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545125" y="4529492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5"/>
            <p:cNvSpPr txBox="1"/>
            <p:nvPr/>
          </p:nvSpPr>
          <p:spPr>
            <a:xfrm>
              <a:off x="11737575" y="5607713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48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9470542" y="2211425"/>
            <a:ext cx="1769750" cy="1769750"/>
            <a:chOff x="9248009" y="2306817"/>
            <a:chExt cx="2185416" cy="2185416"/>
          </a:xfrm>
        </p:grpSpPr>
        <p:pic>
          <p:nvPicPr>
            <p:cNvPr id="154" name="Google Shape;154;p1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5400000">
              <a:off x="9248009" y="230681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5"/>
            <p:cNvSpPr txBox="1"/>
            <p:nvPr/>
          </p:nvSpPr>
          <p:spPr>
            <a:xfrm>
              <a:off x="9452275" y="3820600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66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6" name="Google Shape;156;p15"/>
          <p:cNvGrpSpPr/>
          <p:nvPr/>
        </p:nvGrpSpPr>
        <p:grpSpPr>
          <a:xfrm>
            <a:off x="11330746" y="2199859"/>
            <a:ext cx="1769750" cy="1769750"/>
            <a:chOff x="11545125" y="2292533"/>
            <a:chExt cx="2185416" cy="2185416"/>
          </a:xfrm>
        </p:grpSpPr>
        <p:pic>
          <p:nvPicPr>
            <p:cNvPr id="157" name="Google Shape;157;p1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1545125" y="2292533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5"/>
            <p:cNvSpPr txBox="1"/>
            <p:nvPr/>
          </p:nvSpPr>
          <p:spPr>
            <a:xfrm>
              <a:off x="11748488" y="2999713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63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9" name="Google Shape;159;p15"/>
          <p:cNvGrpSpPr/>
          <p:nvPr/>
        </p:nvGrpSpPr>
        <p:grpSpPr>
          <a:xfrm rot="5400000">
            <a:off x="7614240" y="2204340"/>
            <a:ext cx="1769750" cy="1769750"/>
            <a:chOff x="6955713" y="2298067"/>
            <a:chExt cx="2185416" cy="2185416"/>
          </a:xfrm>
        </p:grpSpPr>
        <p:pic>
          <p:nvPicPr>
            <p:cNvPr id="160" name="Google Shape;160;p1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955713" y="229806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5"/>
            <p:cNvSpPr txBox="1"/>
            <p:nvPr/>
          </p:nvSpPr>
          <p:spPr>
            <a:xfrm rot="-5400000">
              <a:off x="7592305" y="3097512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73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2" name="Google Shape;162;p15"/>
          <p:cNvGrpSpPr/>
          <p:nvPr/>
        </p:nvGrpSpPr>
        <p:grpSpPr>
          <a:xfrm>
            <a:off x="7614240" y="388370"/>
            <a:ext cx="1769750" cy="1769750"/>
            <a:chOff x="6955713" y="55575"/>
            <a:chExt cx="2185416" cy="2185416"/>
          </a:xfrm>
        </p:grpSpPr>
        <p:pic>
          <p:nvPicPr>
            <p:cNvPr id="163" name="Google Shape;163;p1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955713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15"/>
            <p:cNvSpPr txBox="1"/>
            <p:nvPr/>
          </p:nvSpPr>
          <p:spPr>
            <a:xfrm>
              <a:off x="7162138" y="1500988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80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5" name="Google Shape;165;p15"/>
          <p:cNvGrpSpPr/>
          <p:nvPr/>
        </p:nvGrpSpPr>
        <p:grpSpPr>
          <a:xfrm rot="5400000">
            <a:off x="9470542" y="388370"/>
            <a:ext cx="1769750" cy="1769750"/>
            <a:chOff x="9248009" y="55575"/>
            <a:chExt cx="2185416" cy="2185416"/>
          </a:xfrm>
        </p:grpSpPr>
        <p:pic>
          <p:nvPicPr>
            <p:cNvPr id="166" name="Google Shape;166;p1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248009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5"/>
            <p:cNvSpPr txBox="1"/>
            <p:nvPr/>
          </p:nvSpPr>
          <p:spPr>
            <a:xfrm rot="-5400579">
              <a:off x="9460779" y="831962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28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8" name="Google Shape;168;p15"/>
          <p:cNvGrpSpPr/>
          <p:nvPr/>
        </p:nvGrpSpPr>
        <p:grpSpPr>
          <a:xfrm>
            <a:off x="11330746" y="388370"/>
            <a:ext cx="1769750" cy="1769750"/>
            <a:chOff x="11545125" y="55575"/>
            <a:chExt cx="2185416" cy="2185416"/>
          </a:xfrm>
        </p:grpSpPr>
        <p:pic>
          <p:nvPicPr>
            <p:cNvPr id="169" name="Google Shape;169;p1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1545125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5"/>
            <p:cNvSpPr txBox="1"/>
            <p:nvPr/>
          </p:nvSpPr>
          <p:spPr>
            <a:xfrm>
              <a:off x="11737563" y="1152513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40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1" name="Google Shape;171;p15"/>
          <p:cNvSpPr txBox="1"/>
          <p:nvPr/>
        </p:nvSpPr>
        <p:spPr>
          <a:xfrm>
            <a:off x="0" y="688740"/>
            <a:ext cx="1902300" cy="53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lang="en" sz="1600" b="1">
                <a:latin typeface="Century Gothic"/>
                <a:ea typeface="Century Gothic"/>
                <a:cs typeface="Century Gothic"/>
                <a:sym typeface="Century Gothic"/>
              </a:rPr>
              <a:t>Solve the problems and find the matching solution tiles.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lang="en" sz="1600" b="1">
                <a:latin typeface="Century Gothic"/>
                <a:ea typeface="Century Gothic"/>
                <a:cs typeface="Century Gothic"/>
                <a:sym typeface="Century Gothic"/>
              </a:rPr>
              <a:t>Move the solution tiles over to the correct problem to reveal the mystery picture.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entury Gothic"/>
              <a:buAutoNum type="arabicPeriod"/>
            </a:pPr>
            <a:r>
              <a:rPr lang="en" sz="1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will not use all of the tiles.</a:t>
            </a:r>
            <a:endParaRPr sz="1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0" y="7498725"/>
            <a:ext cx="15783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Century Gothic"/>
                <a:ea typeface="Century Gothic"/>
                <a:cs typeface="Century Gothic"/>
                <a:sym typeface="Century Gothic"/>
              </a:rPr>
              <a:t>Jennifer Findley</a:t>
            </a:r>
            <a:endParaRPr sz="9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3" name="Google Shape;173;p15"/>
          <p:cNvGrpSpPr/>
          <p:nvPr/>
        </p:nvGrpSpPr>
        <p:grpSpPr>
          <a:xfrm rot="5400000">
            <a:off x="13190942" y="388381"/>
            <a:ext cx="1769750" cy="1769750"/>
            <a:chOff x="9248009" y="4558058"/>
            <a:chExt cx="2185416" cy="2185416"/>
          </a:xfrm>
        </p:grpSpPr>
        <p:pic>
          <p:nvPicPr>
            <p:cNvPr id="174" name="Google Shape;174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248009" y="45580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15"/>
            <p:cNvSpPr txBox="1"/>
            <p:nvPr/>
          </p:nvSpPr>
          <p:spPr>
            <a:xfrm rot="-5400000">
              <a:off x="10013360" y="5357497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28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13190940" y="2211415"/>
            <a:ext cx="1769750" cy="1769750"/>
            <a:chOff x="6955713" y="2298067"/>
            <a:chExt cx="2185416" cy="2185416"/>
          </a:xfrm>
        </p:grpSpPr>
        <p:pic>
          <p:nvPicPr>
            <p:cNvPr id="177" name="Google Shape;177;p1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955713" y="229806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5"/>
            <p:cNvSpPr txBox="1"/>
            <p:nvPr/>
          </p:nvSpPr>
          <p:spPr>
            <a:xfrm>
              <a:off x="7162138" y="3586213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72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9" name="Google Shape;179;p15"/>
          <p:cNvGrpSpPr/>
          <p:nvPr/>
        </p:nvGrpSpPr>
        <p:grpSpPr>
          <a:xfrm>
            <a:off x="13190942" y="4034470"/>
            <a:ext cx="1769750" cy="1769750"/>
            <a:chOff x="9248009" y="55575"/>
            <a:chExt cx="2185416" cy="2185416"/>
          </a:xfrm>
        </p:grpSpPr>
        <p:pic>
          <p:nvPicPr>
            <p:cNvPr id="180" name="Google Shape;180;p1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248009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5"/>
            <p:cNvSpPr txBox="1"/>
            <p:nvPr/>
          </p:nvSpPr>
          <p:spPr>
            <a:xfrm>
              <a:off x="9460775" y="831913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24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2" name="Google Shape;182;p15"/>
          <p:cNvGrpSpPr/>
          <p:nvPr/>
        </p:nvGrpSpPr>
        <p:grpSpPr>
          <a:xfrm>
            <a:off x="13190942" y="5857525"/>
            <a:ext cx="1769750" cy="1769750"/>
            <a:chOff x="9248009" y="2306817"/>
            <a:chExt cx="2185416" cy="2185416"/>
          </a:xfrm>
        </p:grpSpPr>
        <p:pic>
          <p:nvPicPr>
            <p:cNvPr id="183" name="Google Shape;183;p1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248009" y="230681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15"/>
            <p:cNvSpPr txBox="1"/>
            <p:nvPr/>
          </p:nvSpPr>
          <p:spPr>
            <a:xfrm>
              <a:off x="9452275" y="3820600"/>
              <a:ext cx="1781700" cy="586500"/>
            </a:xfrm>
            <a:prstGeom prst="rect">
              <a:avLst/>
            </a:pr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latin typeface="Montserrat"/>
                  <a:ea typeface="Montserrat"/>
                  <a:cs typeface="Montserrat"/>
                  <a:sym typeface="Montserrat"/>
                </a:rPr>
                <a:t>64</a:t>
              </a:r>
              <a:endParaRPr sz="26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0F86D0F780544DAE83BC746B6E3923" ma:contentTypeVersion="15" ma:contentTypeDescription="Create a new document." ma:contentTypeScope="" ma:versionID="15c7079dd7faf8f72afb82f763f95245">
  <xsd:schema xmlns:xsd="http://www.w3.org/2001/XMLSchema" xmlns:xs="http://www.w3.org/2001/XMLSchema" xmlns:p="http://schemas.microsoft.com/office/2006/metadata/properties" xmlns:ns3="9208fb82-5725-4cc3-85f0-6c6e6c92de5f" xmlns:ns4="cf59c4da-1abb-4a8b-847a-403382940222" targetNamespace="http://schemas.microsoft.com/office/2006/metadata/properties" ma:root="true" ma:fieldsID="830d3626f1bd143c17f41e98c0d7738e" ns3:_="" ns4:_="">
    <xsd:import namespace="9208fb82-5725-4cc3-85f0-6c6e6c92de5f"/>
    <xsd:import namespace="cf59c4da-1abb-4a8b-847a-4033829402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8fb82-5725-4cc3-85f0-6c6e6c92de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9c4da-1abb-4a8b-847a-4033829402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C92F14-A0E7-421E-B460-7DAD8803CC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08fb82-5725-4cc3-85f0-6c6e6c92de5f"/>
    <ds:schemaRef ds:uri="cf59c4da-1abb-4a8b-847a-4033829402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B45F14-99B6-4E4E-BD40-EAAD34181F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1DE210-47C4-4F55-9F9E-394C0D796E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Montserrat Medium</vt:lpstr>
      <vt:lpstr>Montserrat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Garlich</dc:creator>
  <cp:lastModifiedBy>Sarah Garlich</cp:lastModifiedBy>
  <cp:revision>1</cp:revision>
  <dcterms:modified xsi:type="dcterms:W3CDTF">2020-05-10T14:47:45Z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0x010100820F86D0F780544DAE83BC746B6E3923</vt:lpwstr>
  </property>
</Properties>
</file>